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ysad.schools.ac.cy/index.php/el/yliko/endeiktiko-yliko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3377" y="764554"/>
            <a:ext cx="5796585" cy="2387600"/>
          </a:xfrm>
        </p:spPr>
        <p:txBody>
          <a:bodyPr/>
          <a:lstStyle/>
          <a:p>
            <a:r>
              <a:rPr lang="el-GR" dirty="0" err="1" smtClean="0"/>
              <a:t>Ολυμπιακη</a:t>
            </a:r>
            <a:r>
              <a:rPr lang="el-GR" dirty="0" smtClean="0"/>
              <a:t> </a:t>
            </a:r>
            <a:r>
              <a:rPr lang="el-GR" dirty="0" err="1" smtClean="0"/>
              <a:t>παιδεια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2623" y="3570233"/>
            <a:ext cx="1479026" cy="588299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dirty="0" err="1" smtClean="0"/>
              <a:t>ταξη</a:t>
            </a:r>
            <a:r>
              <a:rPr lang="el-GR" dirty="0" smtClean="0"/>
              <a:t> Δ΄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268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798" y="392801"/>
            <a:ext cx="5235533" cy="1478570"/>
          </a:xfrm>
        </p:spPr>
        <p:txBody>
          <a:bodyPr/>
          <a:lstStyle/>
          <a:p>
            <a:r>
              <a:rPr lang="el-GR" dirty="0" smtClean="0"/>
              <a:t>Οι </a:t>
            </a:r>
            <a:r>
              <a:rPr lang="el-GR" dirty="0" err="1" smtClean="0"/>
              <a:t>ολυμπιακοι</a:t>
            </a:r>
            <a:r>
              <a:rPr lang="el-GR" dirty="0" smtClean="0"/>
              <a:t> </a:t>
            </a:r>
            <a:r>
              <a:rPr lang="el-GR" dirty="0" err="1" smtClean="0"/>
              <a:t>αγωνες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71" t="26961" r="25421" b="27689"/>
          <a:stretch/>
        </p:blipFill>
        <p:spPr>
          <a:xfrm>
            <a:off x="1431235" y="1987826"/>
            <a:ext cx="9683277" cy="3912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95360" y="1987826"/>
            <a:ext cx="2091193" cy="6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058" y="392801"/>
            <a:ext cx="2003984" cy="151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24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29" t="53902" r="26065" b="13994"/>
          <a:stretch/>
        </p:blipFill>
        <p:spPr>
          <a:xfrm>
            <a:off x="1141413" y="1455089"/>
            <a:ext cx="10156089" cy="35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93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61" t="27186" r="25433" b="2769"/>
          <a:stretch/>
        </p:blipFill>
        <p:spPr>
          <a:xfrm>
            <a:off x="1713906" y="451541"/>
            <a:ext cx="8972646" cy="57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4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438" t="47212" r="25766" b="31925"/>
          <a:stretch/>
        </p:blipFill>
        <p:spPr>
          <a:xfrm>
            <a:off x="1319916" y="578761"/>
            <a:ext cx="9644933" cy="186175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2355" t="20560" r="25506" b="36068"/>
          <a:stretch/>
        </p:blipFill>
        <p:spPr>
          <a:xfrm>
            <a:off x="1319915" y="2639833"/>
            <a:ext cx="9644933" cy="38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31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134" t="23452" r="25603" b="18596"/>
          <a:stretch/>
        </p:blipFill>
        <p:spPr>
          <a:xfrm>
            <a:off x="1351721" y="659224"/>
            <a:ext cx="9802074" cy="51319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715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297" t="41127" r="24788" b="6136"/>
          <a:stretch/>
        </p:blipFill>
        <p:spPr>
          <a:xfrm>
            <a:off x="977835" y="649951"/>
            <a:ext cx="10088891" cy="4756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6097" y="4942031"/>
            <a:ext cx="104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2020.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0824" y="4977517"/>
            <a:ext cx="508884" cy="3906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6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298" t="57354" r="25277" b="18017"/>
          <a:stretch/>
        </p:blipFill>
        <p:spPr>
          <a:xfrm>
            <a:off x="1383527" y="618517"/>
            <a:ext cx="9716892" cy="215648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2844" t="49820" r="25669" b="34233"/>
          <a:stretch/>
        </p:blipFill>
        <p:spPr>
          <a:xfrm>
            <a:off x="1398959" y="2775005"/>
            <a:ext cx="9701460" cy="1415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733" y="4360852"/>
            <a:ext cx="4672165" cy="21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7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9616705" cy="3541714"/>
          </a:xfrm>
        </p:spPr>
        <p:txBody>
          <a:bodyPr/>
          <a:lstStyle/>
          <a:p>
            <a:r>
              <a:rPr lang="el-GR" dirty="0" smtClean="0"/>
              <a:t>Από το ενδεικτικό </a:t>
            </a:r>
            <a:r>
              <a:rPr lang="el-GR" dirty="0"/>
              <a:t>Υλικό Παιδαγωγικής Στήριξης Μαθητών </a:t>
            </a:r>
            <a:r>
              <a:rPr lang="el-GR" dirty="0" smtClean="0"/>
              <a:t>/ Μαθητριών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fysad.schools.ac.cy/index.php/el/yliko/endeiktiko-yliko</a:t>
            </a:r>
            <a:endParaRPr lang="el-GR" dirty="0" smtClean="0"/>
          </a:p>
          <a:p>
            <a:endParaRPr lang="el-G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583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23</TotalTime>
  <Words>23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Ολυμπιακη παιδεια</vt:lpstr>
      <vt:lpstr>Οι ολυμπιακοι αγωνες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Ολυμπιακη παιδεια</dc:title>
  <dc:creator>Mar KY</dc:creator>
  <cp:lastModifiedBy>Mar KY</cp:lastModifiedBy>
  <cp:revision>5</cp:revision>
  <dcterms:created xsi:type="dcterms:W3CDTF">2020-05-12T16:18:10Z</dcterms:created>
  <dcterms:modified xsi:type="dcterms:W3CDTF">2020-05-12T16:41:15Z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