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2" r:id="rId7"/>
    <p:sldId id="260" r:id="rId8"/>
    <p:sldId id="268" r:id="rId9"/>
    <p:sldId id="266" r:id="rId10"/>
    <p:sldId id="269" r:id="rId11"/>
    <p:sldId id="263" r:id="rId12"/>
    <p:sldId id="265" r:id="rId13"/>
    <p:sldId id="278" r:id="rId14"/>
    <p:sldId id="272" r:id="rId15"/>
    <p:sldId id="279" r:id="rId16"/>
    <p:sldId id="280" r:id="rId17"/>
    <p:sldId id="275" r:id="rId18"/>
    <p:sldId id="281" r:id="rId19"/>
    <p:sldId id="282" r:id="rId20"/>
    <p:sldId id="277" r:id="rId21"/>
    <p:sldId id="283" r:id="rId22"/>
    <p:sldId id="284" r:id="rId23"/>
    <p:sldId id="276" r:id="rId24"/>
    <p:sldId id="273" r:id="rId25"/>
    <p:sldId id="27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slgamesplus.com/food-partitives-esl-fun-game-food-quantities-gam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Countable_and_uncountable_nouns/COUNTABLE-UNCOUNTABLE_NOUNS_ze1409dy" TargetMode="External"/><Relationship Id="rId2" Type="http://schemas.openxmlformats.org/officeDocument/2006/relationships/hyperlink" Target="https://www.liveworksheets.com/worksheets/en/English_as_a_Second_Language_(ESL)/Countable_and_uncountable_nouns/Countable_-_Uncountable_nouns_kx176r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englishkids.britishcouncil.org/grammar-videos/how-many-sweets" TargetMode="External"/><Relationship Id="rId5" Type="http://schemas.openxmlformats.org/officeDocument/2006/relationships/hyperlink" Target="https://learnenglishkids.britishcouncil.org/grammar-practice/nouns-countable-and-uncountable" TargetMode="External"/><Relationship Id="rId4" Type="http://schemas.openxmlformats.org/officeDocument/2006/relationships/hyperlink" Target="https://www.liveworksheets.com/worksheets/en/English_as_a_Second_Language_(ESL)/Countable_and_uncountable_nouns/COUNTABLE-UNCOUNTABLE_NOUNS_rn1413l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slgamesplus.com/countable-uncountable-a-an-rall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19" y="365041"/>
            <a:ext cx="12748562" cy="4261084"/>
          </a:xfrm>
        </p:spPr>
        <p:txBody>
          <a:bodyPr/>
          <a:lstStyle/>
          <a:p>
            <a:r>
              <a:rPr lang="en-US" dirty="0"/>
              <a:t>Let’s              talk </a:t>
            </a:r>
            <a:br>
              <a:rPr lang="en-US" dirty="0"/>
            </a:br>
            <a:r>
              <a:rPr lang="en-US" dirty="0"/>
              <a:t>about              food!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Countable-uncountable nouns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0" y="1618958"/>
            <a:ext cx="3640732" cy="35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32" y="218942"/>
            <a:ext cx="1990841" cy="2446986"/>
          </a:xfrm>
          <a:prstGeom prst="rect">
            <a:avLst/>
          </a:prstGeom>
        </p:spPr>
      </p:pic>
      <p:sp>
        <p:nvSpPr>
          <p:cNvPr id="3" name="24-Point Star 2"/>
          <p:cNvSpPr/>
          <p:nvPr/>
        </p:nvSpPr>
        <p:spPr>
          <a:xfrm>
            <a:off x="2601532" y="321972"/>
            <a:ext cx="9002332" cy="6233373"/>
          </a:xfrm>
          <a:prstGeom prst="star2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 CAREFUL!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 apple.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any sugar.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aren’t any pears.</a:t>
            </a:r>
            <a:endParaRPr lang="el-G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84" y="441932"/>
            <a:ext cx="7117137" cy="584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104" y="2397465"/>
            <a:ext cx="2822693" cy="35055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77104" y="656823"/>
            <a:ext cx="2609081" cy="1455312"/>
          </a:xfrm>
          <a:prstGeom prst="wedgeRoundRectCallout">
            <a:avLst>
              <a:gd name="adj1" fmla="val 2285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We can also use these phrases!</a:t>
            </a:r>
            <a:endParaRPr lang="el-G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http://www.eslgamesplus.com/food-partitives-esl-fun-game-food-quantities-game/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4548" y="0"/>
            <a:ext cx="2938106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374265" y="437882"/>
            <a:ext cx="4043966" cy="1558343"/>
          </a:xfrm>
          <a:prstGeom prst="wedgeRoundRectCallout">
            <a:avLst>
              <a:gd name="adj1" fmla="val 87129"/>
              <a:gd name="adj2" fmla="val 59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Try out this game too!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78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8529" y="258459"/>
            <a:ext cx="2704153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670474" y="258459"/>
            <a:ext cx="5556738" cy="2344064"/>
          </a:xfrm>
          <a:prstGeom prst="wedgeRoundRectCallout">
            <a:avLst>
              <a:gd name="adj1" fmla="val -66656"/>
              <a:gd name="adj2" fmla="val 342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Take a look at my pizza and play the √ or x game!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82" y="2887682"/>
            <a:ext cx="5036234" cy="36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 some olives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597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913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aren’t any peppers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798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49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141668"/>
            <a:ext cx="7323785" cy="4119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5" y="3219718"/>
            <a:ext cx="2822350" cy="34904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30310" y="4533363"/>
            <a:ext cx="7689551" cy="1996226"/>
          </a:xfrm>
          <a:prstGeom prst="wedgeRoundRectCallout">
            <a:avLst>
              <a:gd name="adj1" fmla="val 67655"/>
              <a:gd name="adj2" fmla="val -48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 at this fridge! What do you like?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like….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don’t like…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love…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hate…</a:t>
            </a:r>
          </a:p>
        </p:txBody>
      </p:sp>
    </p:spTree>
    <p:extLst>
      <p:ext uri="{BB962C8B-B14F-4D97-AF65-F5344CB8AC3E}">
        <p14:creationId xmlns:p14="http://schemas.microsoft.com/office/powerpoint/2010/main" val="836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isn’t any pepperoni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499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639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 some cheese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294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664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anose="030F0702030302020204" pitchFamily="66" charset="0"/>
              </a:rPr>
              <a:t>Χρησιμεσ ιστοσελιδεσ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omic Sans MS" panose="030F0702030302020204" pitchFamily="66" charset="0"/>
                <a:hlinkClick r:id="rId2"/>
              </a:rPr>
              <a:t>https://www.liveworksheets.com/worksheets/en/English_as_a_Second_Language_(ESL)/Countable_and_uncountable_nouns/Countable_-_Uncountable_nouns_kx176rx</a:t>
            </a:r>
            <a:r>
              <a:rPr lang="el-GR" dirty="0">
                <a:latin typeface="Comic Sans MS" panose="030F0702030302020204" pitchFamily="66" charset="0"/>
              </a:rPr>
              <a:t>  (</a:t>
            </a:r>
            <a:r>
              <a:rPr lang="en-US" dirty="0">
                <a:latin typeface="Comic Sans MS" panose="030F0702030302020204" pitchFamily="66" charset="0"/>
              </a:rPr>
              <a:t>Activities 1, 4, 5</a:t>
            </a:r>
            <a:r>
              <a:rPr lang="el-GR" dirty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3"/>
              </a:rPr>
              <a:t>https://www.liveworksheets.com/worksheets/en/English_as_a_Second_Language_(ESL)/Countable_and_uncountable_nouns/COUNTABLE-UNCOUNTABLE_NOUNS_ze1409dy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4"/>
              </a:rPr>
              <a:t>https://www.liveworksheets.com/worksheets/en/English_as_a_Second_Language_(ESL)/Countable_and_uncountable_nouns/COUNTABLE-UNCOUNTABLE_NOUNS_rn1413lz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5"/>
              </a:rPr>
              <a:t>https://learnenglishkids.britishcouncil.org/grammar-practice/nouns-countable-and-uncountable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6"/>
              </a:rPr>
              <a:t>https://learnenglishkids.britishcouncil.org/grammar-videos/how-many-sweets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20" y="947238"/>
            <a:ext cx="3264181" cy="498348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653825" y="4146997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06" y="2897746"/>
            <a:ext cx="2822693" cy="349331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53825" y="540912"/>
            <a:ext cx="4430333" cy="1803042"/>
          </a:xfrm>
          <a:prstGeom prst="wedgeRoundRectCallout">
            <a:avLst>
              <a:gd name="adj1" fmla="val 32365"/>
              <a:gd name="adj2" fmla="val 10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Make a shopping list with food and drinks you like!</a:t>
            </a:r>
          </a:p>
        </p:txBody>
      </p:sp>
    </p:spTree>
    <p:extLst>
      <p:ext uri="{BB962C8B-B14F-4D97-AF65-F5344CB8AC3E}">
        <p14:creationId xmlns:p14="http://schemas.microsoft.com/office/powerpoint/2010/main" val="40818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08" y="3168202"/>
            <a:ext cx="2711076" cy="33551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580068" y="154545"/>
            <a:ext cx="4972281" cy="3013657"/>
          </a:xfrm>
          <a:prstGeom prst="wedgeRoundRectCallout">
            <a:avLst>
              <a:gd name="adj1" fmla="val 30567"/>
              <a:gd name="adj2" fmla="val 56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This is my shopping list! There is some milk.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are some apples. There are some eggs. There are some bananas. 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is some bread.</a:t>
            </a:r>
            <a:endParaRPr lang="el-GR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1" y="360608"/>
            <a:ext cx="5032955" cy="5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2305" y="3057336"/>
            <a:ext cx="2847268" cy="34994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939" y="283335"/>
            <a:ext cx="3909255" cy="351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 say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banana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apple in the fridge.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egg in the fridge.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65194" y="972354"/>
            <a:ext cx="1931831" cy="17128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BUT</a:t>
            </a:r>
            <a:endParaRPr lang="el-GR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8397025" y="528034"/>
            <a:ext cx="3438660" cy="28462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can’t say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bread in the fridge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700" y="3374264"/>
            <a:ext cx="1831309" cy="17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99" y="268410"/>
            <a:ext cx="5399268" cy="632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2880" y="2593696"/>
            <a:ext cx="2822196" cy="34994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90197" y="502275"/>
            <a:ext cx="4584879" cy="1983347"/>
          </a:xfrm>
          <a:prstGeom prst="wedgeRoundRectCallout">
            <a:avLst>
              <a:gd name="adj1" fmla="val -889"/>
              <a:gd name="adj2" fmla="val 11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These are called uncountable nouns because we can’t count them. So we use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0"/>
            <a:ext cx="2847079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14422" y="193184"/>
            <a:ext cx="7456868" cy="1764405"/>
          </a:xfrm>
          <a:prstGeom prst="wedgeRoundRectCallout">
            <a:avLst>
              <a:gd name="adj1" fmla="val -73830"/>
              <a:gd name="adj2" fmla="val -258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bread in the fridge.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76223" y="4533364"/>
            <a:ext cx="7495504" cy="2060619"/>
          </a:xfrm>
          <a:prstGeom prst="wedgeRoundRectCallout">
            <a:avLst>
              <a:gd name="adj1" fmla="val -44029"/>
              <a:gd name="adj2" fmla="val -99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are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apples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onions in the fridge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49" y="2141289"/>
            <a:ext cx="1536987" cy="170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175" y="2306760"/>
            <a:ext cx="2329933" cy="17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849" y="4868213"/>
            <a:ext cx="1519923" cy="177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773" y="5035639"/>
            <a:ext cx="1636616" cy="15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54" y="1556680"/>
            <a:ext cx="3901778" cy="371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46" y="1136019"/>
            <a:ext cx="484064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10" y="4295106"/>
            <a:ext cx="10178322" cy="359359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https://www.eslgamesplus.com/countable-uncountable-a-an-rally/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77" y="120952"/>
            <a:ext cx="2847079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93972" y="347730"/>
            <a:ext cx="4301543" cy="1893194"/>
          </a:xfrm>
          <a:prstGeom prst="wedgeRoundRectCallout">
            <a:avLst>
              <a:gd name="adj1" fmla="val -68438"/>
              <a:gd name="adj2" fmla="val -7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Try out this game!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Good luck!</a:t>
            </a:r>
            <a:endParaRPr lang="el-G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0</TotalTime>
  <Words>427</Words>
  <Application>Microsoft Office PowerPoint</Application>
  <PresentationFormat>Ευρεία οθόνη</PresentationFormat>
  <Paragraphs>51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2" baseType="lpstr">
      <vt:lpstr>Arial</vt:lpstr>
      <vt:lpstr>Comic Sans MS</vt:lpstr>
      <vt:lpstr>Corbel</vt:lpstr>
      <vt:lpstr>Gill Sans MT</vt:lpstr>
      <vt:lpstr>Impact</vt:lpstr>
      <vt:lpstr>Badge</vt:lpstr>
      <vt:lpstr>Let’s              talk  about              food!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There are some olives on the pizza.</vt:lpstr>
      <vt:lpstr>Παρουσίαση του PowerPoint</vt:lpstr>
      <vt:lpstr>Παρουσίαση του PowerPoint</vt:lpstr>
      <vt:lpstr>There aren’t any peppers on the pizza.</vt:lpstr>
      <vt:lpstr>Παρουσίαση του PowerPoint</vt:lpstr>
      <vt:lpstr>Παρουσίαση του PowerPoint</vt:lpstr>
      <vt:lpstr>There isn’t any pepperoni on the pizza.</vt:lpstr>
      <vt:lpstr>Παρουσίαση του PowerPoint</vt:lpstr>
      <vt:lpstr>Παρουσίαση του PowerPoint</vt:lpstr>
      <vt:lpstr>There is some cheese on the pizza.</vt:lpstr>
      <vt:lpstr>Παρουσίαση του PowerPoint</vt:lpstr>
      <vt:lpstr>Παρουσίαση του PowerPoint</vt:lpstr>
      <vt:lpstr>Χρησιμεσ ιστοσελιδεσ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2020-03-22T18:55:44Z</dcterms:created>
  <dcterms:modified xsi:type="dcterms:W3CDTF">2020-04-15T07:14:38Z</dcterms:modified>
</cp:coreProperties>
</file>