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3" r:id="rId4"/>
    <p:sldId id="264" r:id="rId5"/>
    <p:sldId id="257" r:id="rId6"/>
    <p:sldId id="258" r:id="rId7"/>
    <p:sldId id="260" r:id="rId8"/>
    <p:sldId id="262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15-Apr-20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15-Apr-20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15-Apr-20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15-Apr-20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15-Apr-20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15-Apr-20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15-Apr-20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15-Apr-20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15-Apr-20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15-Apr-20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15-Apr-20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15-Apr-20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Farm animals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English vocabulary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117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This is a goat.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09" y="2377856"/>
            <a:ext cx="1399521" cy="2099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7003" y="1628384"/>
            <a:ext cx="17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goat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12468" y="4477138"/>
            <a:ext cx="3394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unsplash.com/photos/5UWRb6vNfxo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2914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593" y="2409483"/>
            <a:ext cx="2254687" cy="24100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This is a hen.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198316" y="1678488"/>
            <a:ext cx="83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3399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1259907"/>
            <a:ext cx="6281873" cy="524862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This is a horse.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75" y="2361937"/>
            <a:ext cx="3483630" cy="1959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1875" y="4321479"/>
            <a:ext cx="3483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eskipaper.com/free-horse-wallpaper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853853" y="1615858"/>
            <a:ext cx="207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horse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10935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This is a duck.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410" t="10707" r="15017" b="4029"/>
          <a:stretch/>
        </p:blipFill>
        <p:spPr>
          <a:xfrm>
            <a:off x="1124727" y="2341349"/>
            <a:ext cx="3026786" cy="2194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9197" y="4547398"/>
            <a:ext cx="3207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https://unsplash.com/s/photos/duck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347" y="1643614"/>
            <a:ext cx="2292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duck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4338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0" t="18327" r="6266" b="10097"/>
          <a:stretch/>
        </p:blipFill>
        <p:spPr>
          <a:xfrm>
            <a:off x="888631" y="2512764"/>
            <a:ext cx="3497171" cy="20341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This is a dog.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192055" y="1753644"/>
            <a:ext cx="105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dog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88631" y="4546949"/>
            <a:ext cx="349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www.akc.org/dog-breeds/chinook</a:t>
            </a:r>
            <a:r>
              <a:rPr lang="en-GB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4684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41" y="2332220"/>
            <a:ext cx="2924502" cy="21905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 smtClean="0"/>
              <a:t>This is a cat.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70298" y="1640910"/>
            <a:ext cx="75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cat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4349" y="4522774"/>
            <a:ext cx="3607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www.rd.com/advice/pets/cutest-cat-breeds</a:t>
            </a:r>
            <a:r>
              <a:rPr lang="en-GB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9898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This is a rabbit.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17" y="2346491"/>
            <a:ext cx="2226006" cy="21576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6690" y="1716066"/>
            <a:ext cx="157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rabbit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88632" y="4451263"/>
            <a:ext cx="349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dkfindout.com/us/animals-and-nature/rabbits-and-hares</a:t>
            </a:r>
            <a:r>
              <a:rPr lang="en-GB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14174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This is a mouse.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07" y="2349925"/>
            <a:ext cx="2887425" cy="1921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2082" y="4271375"/>
            <a:ext cx="328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https://www.tes.com/lessons/G3kXlMvn-8DNDA/mice-preparation-for-the-mouse-and-the-motorcycle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3644" y="1778696"/>
            <a:ext cx="169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mouse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6656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This is a sheep.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35" y="2312618"/>
            <a:ext cx="3594970" cy="2246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635" y="4559474"/>
            <a:ext cx="35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https://www.morningagclips.com/got-sheep/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1714" y="1578280"/>
            <a:ext cx="135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sheep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22038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40</TotalTime>
  <Words>76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Atlas</vt:lpstr>
      <vt:lpstr>Farm animals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Mar KY</dc:creator>
  <cp:lastModifiedBy>User</cp:lastModifiedBy>
  <cp:revision>5</cp:revision>
  <dcterms:created xsi:type="dcterms:W3CDTF">2020-04-15T04:45:26Z</dcterms:created>
  <dcterms:modified xsi:type="dcterms:W3CDTF">2020-04-15T08:58:14Z</dcterms:modified>
</cp:coreProperties>
</file>