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urposegames.com/game/telling-the-time-in-greek-gam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Telling the time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 Class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3478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5141" r="50972" b="54212"/>
          <a:stretch/>
        </p:blipFill>
        <p:spPr>
          <a:xfrm>
            <a:off x="1402914" y="2358745"/>
            <a:ext cx="2555311" cy="236297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-What’s the time?</a:t>
            </a:r>
          </a:p>
          <a:p>
            <a:pPr marL="0" indent="0">
              <a:buNone/>
            </a:pPr>
            <a:r>
              <a:rPr lang="en-US" sz="3200" dirty="0" smtClean="0"/>
              <a:t>-It’s one o’clock.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439586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78168" b="53680"/>
          <a:stretch/>
        </p:blipFill>
        <p:spPr>
          <a:xfrm>
            <a:off x="1440492" y="2287628"/>
            <a:ext cx="2517732" cy="257697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- What’s the time?</a:t>
            </a:r>
          </a:p>
          <a:p>
            <a:pPr marL="0" indent="0">
              <a:buNone/>
            </a:pPr>
            <a:r>
              <a:rPr lang="en-US" sz="3200" dirty="0" smtClean="0"/>
              <a:t>- It’s three o’clock.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498333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7501" r="78608"/>
          <a:stretch/>
        </p:blipFill>
        <p:spPr>
          <a:xfrm>
            <a:off x="1453018" y="2329841"/>
            <a:ext cx="2555310" cy="245749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-What’s the time?</a:t>
            </a:r>
          </a:p>
          <a:p>
            <a:pPr marL="0" indent="0">
              <a:buNone/>
            </a:pPr>
            <a:r>
              <a:rPr lang="en-US" sz="3200" dirty="0" smtClean="0"/>
              <a:t>-It’s half past one.</a:t>
            </a:r>
          </a:p>
          <a:p>
            <a:pPr marL="0" indent="0" algn="ctr">
              <a:buNone/>
            </a:pPr>
            <a:r>
              <a:rPr lang="en-US" sz="3200" dirty="0"/>
              <a:t>o</a:t>
            </a:r>
            <a:r>
              <a:rPr lang="en-US" sz="3200" dirty="0" smtClean="0"/>
              <a:t>r</a:t>
            </a:r>
          </a:p>
          <a:p>
            <a:pPr marL="0" indent="0">
              <a:buNone/>
            </a:pPr>
            <a:r>
              <a:rPr lang="en-US" sz="3200" dirty="0" smtClean="0"/>
              <a:t>-It’s one thirty.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48856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200" dirty="0" smtClean="0"/>
              <a:t>What’s the time?</a:t>
            </a:r>
          </a:p>
          <a:p>
            <a:pPr marL="0" indent="0">
              <a:buNone/>
            </a:pPr>
            <a:r>
              <a:rPr lang="en-US" sz="3200" dirty="0" smtClean="0"/>
              <a:t>- It’s half past four.</a:t>
            </a:r>
          </a:p>
          <a:p>
            <a:pPr marL="0" indent="0" algn="ctr">
              <a:buNone/>
            </a:pPr>
            <a:r>
              <a:rPr lang="en-US" sz="3200" dirty="0"/>
              <a:t>o</a:t>
            </a:r>
            <a:r>
              <a:rPr lang="en-US" sz="3200" dirty="0" smtClean="0"/>
              <a:t>r</a:t>
            </a:r>
          </a:p>
          <a:p>
            <a:pPr marL="0" indent="0">
              <a:buNone/>
            </a:pPr>
            <a:r>
              <a:rPr lang="en-US" sz="3200" dirty="0" smtClean="0"/>
              <a:t>- It’s four thirty.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8339" t="55457"/>
          <a:stretch/>
        </p:blipFill>
        <p:spPr>
          <a:xfrm>
            <a:off x="1365337" y="2292263"/>
            <a:ext cx="2617940" cy="259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0050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0982" t="53774" r="24936"/>
          <a:stretch/>
        </p:blipFill>
        <p:spPr>
          <a:xfrm>
            <a:off x="1277653" y="2349925"/>
            <a:ext cx="2668046" cy="24643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- What’s the time?</a:t>
            </a:r>
          </a:p>
          <a:p>
            <a:pPr marL="0" indent="0">
              <a:buNone/>
            </a:pPr>
            <a:r>
              <a:rPr lang="en-US" sz="3200" dirty="0" smtClean="0"/>
              <a:t>- It’s a quarter to eight.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35361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200" dirty="0" smtClean="0"/>
              <a:t>What’s the time?</a:t>
            </a:r>
          </a:p>
          <a:p>
            <a:pPr>
              <a:buFontTx/>
              <a:buChar char="-"/>
            </a:pPr>
            <a:r>
              <a:rPr lang="en-US" sz="3200" dirty="0" smtClean="0"/>
              <a:t>It’s a quarter past two.</a:t>
            </a:r>
            <a:endParaRPr lang="en-GB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5639" t="52212" r="52756" b="18617"/>
          <a:stretch/>
        </p:blipFill>
        <p:spPr>
          <a:xfrm>
            <a:off x="1503124" y="2292262"/>
            <a:ext cx="2385080" cy="253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08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practice on telling the time!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4734" y="204549"/>
            <a:ext cx="7290148" cy="650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0919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Images courtesy of: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letspractiseblog.blogspot.com/2015/05/telling-time.html</a:t>
            </a: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www.purposegames.com/game/telling-the-time-in-greek-game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732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25</TotalTime>
  <Words>96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 Light</vt:lpstr>
      <vt:lpstr>Rockwell</vt:lpstr>
      <vt:lpstr>Wingdings</vt:lpstr>
      <vt:lpstr>Atlas</vt:lpstr>
      <vt:lpstr>Telling the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can practice on telling the time!</vt:lpstr>
      <vt:lpstr>Images courtesy of: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the time</dc:title>
  <dc:creator>Mar KY</dc:creator>
  <cp:lastModifiedBy>Mar KY</cp:lastModifiedBy>
  <cp:revision>3</cp:revision>
  <dcterms:created xsi:type="dcterms:W3CDTF">2020-04-23T13:56:38Z</dcterms:created>
  <dcterms:modified xsi:type="dcterms:W3CDTF">2020-04-23T14:21:58Z</dcterms:modified>
</cp:coreProperties>
</file>