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121" d="100"/>
          <a:sy n="121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2020-04-14T13:47:59Z</dcterms:modified>
</cp:coreProperties>
</file>