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ybc.com.cy/video-on-demand/episodes/&#956;&#941;&#957;&#969;-&#963;&#960;&#943;&#964;&#953;-&#954;&#945;&#953;-&#956;&#945;&#952;&#945;&#943;&#957;&#969;-&#945;&#960;&#959;-&#964;&#951;-&#964;&#951;&#955;&#949;&#959;&#961;&#945;&#963;-5/" TargetMode="External"/><Relationship Id="rId2" Type="http://schemas.openxmlformats.org/officeDocument/2006/relationships/hyperlink" Target="http://cybc.com.cy/video-on-demand/&#961;&#953;&#954;-2/&#947;&#954;&#959;&#955;-&#954;&#945;&#953;-&#952;&#941;&#945;&#956;&#945;/&#956;&#8217;&#949;&#957;&#969;-&#963;&#960;&#943;&#964;&#953;-&#954;&#945;&#953;-&#956;&#945;&#952;&#945;&#943;&#957;&#969;-&#945;&#960;&#959;-&#964;&#951;-&#964;&#951;&#955;&#949;&#959;&#961;&#963;-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ays of the week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 class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62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the days of the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116" y="144504"/>
            <a:ext cx="6406608" cy="6406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68396" y="6551112"/>
            <a:ext cx="7408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https://www.walmart.ca/en/ip/Creative-Teaching-Press-CTP8613-Days-of-the-Week-Chart/PRD53562TF5KHLJ</a:t>
            </a:r>
          </a:p>
        </p:txBody>
      </p:sp>
    </p:spTree>
    <p:extLst>
      <p:ext uri="{BB962C8B-B14F-4D97-AF65-F5344CB8AC3E}">
        <p14:creationId xmlns:p14="http://schemas.microsoft.com/office/powerpoint/2010/main" val="2862611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You can write the days of the week in your exercise book three times each.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67009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the seven days of the week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956" t="31474" r="17560" b="25088"/>
          <a:stretch/>
        </p:blipFill>
        <p:spPr>
          <a:xfrm>
            <a:off x="5586609" y="233697"/>
            <a:ext cx="5974284" cy="594163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313118" y="951978"/>
            <a:ext cx="3181611" cy="3118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24811" y="2505205"/>
            <a:ext cx="2768252" cy="2693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90356" y="951978"/>
            <a:ext cx="19916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38795" y="3256767"/>
            <a:ext cx="2642991" cy="12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116866" y="4346532"/>
            <a:ext cx="1941534" cy="3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860066" y="951977"/>
            <a:ext cx="37578" cy="1966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38795" y="3169085"/>
            <a:ext cx="0" cy="2404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705921" y="6294515"/>
            <a:ext cx="5974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https://crayonsandcravings.com/days-word-search/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227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 watch on the web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hlinkClick r:id="rId2"/>
              </a:rPr>
              <a:t>Week days and </a:t>
            </a:r>
            <a:r>
              <a:rPr lang="en-US" b="1" dirty="0" err="1" smtClean="0">
                <a:hlinkClick r:id="rId2"/>
              </a:rPr>
              <a:t>colours</a:t>
            </a:r>
            <a:endParaRPr lang="en-US" b="1" dirty="0" smtClean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cybc.com.cy/video-on-demand/episodes/</a:t>
            </a:r>
            <a:r>
              <a:rPr lang="el-GR" dirty="0">
                <a:hlinkClick r:id="rId3"/>
              </a:rPr>
              <a:t>μένω-σπίτι-και-μαθαίνω-απο-τη-τηλεορασ-5</a:t>
            </a:r>
            <a:r>
              <a:rPr lang="el-GR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40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1737</TotalTime>
  <Words>58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Days of the week</vt:lpstr>
      <vt:lpstr>Read the days of the week</vt:lpstr>
      <vt:lpstr>PowerPoint Presentation</vt:lpstr>
      <vt:lpstr>Find the seven days of the week</vt:lpstr>
      <vt:lpstr>I can watch on the web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days of the week</dc:title>
  <dc:creator>Mar KY</dc:creator>
  <cp:lastModifiedBy>Mar KY</cp:lastModifiedBy>
  <cp:revision>7</cp:revision>
  <dcterms:created xsi:type="dcterms:W3CDTF">2020-04-24T15:18:06Z</dcterms:created>
  <dcterms:modified xsi:type="dcterms:W3CDTF">2020-05-01T06:56:11Z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