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F682-568A-421D-B809-8CFBC20C52B3}" type="datetimeFigureOut">
              <a:rPr lang="el-CY" smtClean="0"/>
              <a:t>14/4/2020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6A7-9D82-47FF-94CD-910AE0BC19A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09784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F682-568A-421D-B809-8CFBC20C52B3}" type="datetimeFigureOut">
              <a:rPr lang="el-CY" smtClean="0"/>
              <a:t>14/4/2020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6A7-9D82-47FF-94CD-910AE0BC19A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2170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F682-568A-421D-B809-8CFBC20C52B3}" type="datetimeFigureOut">
              <a:rPr lang="el-CY" smtClean="0"/>
              <a:t>14/4/2020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6A7-9D82-47FF-94CD-910AE0BC19A8}" type="slidenum">
              <a:rPr lang="el-CY" smtClean="0"/>
              <a:t>‹#›</a:t>
            </a:fld>
            <a:endParaRPr lang="el-CY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4988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F682-568A-421D-B809-8CFBC20C52B3}" type="datetimeFigureOut">
              <a:rPr lang="el-CY" smtClean="0"/>
              <a:t>14/4/2020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6A7-9D82-47FF-94CD-910AE0BC19A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46309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F682-568A-421D-B809-8CFBC20C52B3}" type="datetimeFigureOut">
              <a:rPr lang="el-CY" smtClean="0"/>
              <a:t>14/4/2020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6A7-9D82-47FF-94CD-910AE0BC19A8}" type="slidenum">
              <a:rPr lang="el-CY" smtClean="0"/>
              <a:t>‹#›</a:t>
            </a:fld>
            <a:endParaRPr lang="el-CY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0007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F682-568A-421D-B809-8CFBC20C52B3}" type="datetimeFigureOut">
              <a:rPr lang="el-CY" smtClean="0"/>
              <a:t>14/4/2020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6A7-9D82-47FF-94CD-910AE0BC19A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37326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F682-568A-421D-B809-8CFBC20C52B3}" type="datetimeFigureOut">
              <a:rPr lang="el-CY" smtClean="0"/>
              <a:t>14/4/2020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6A7-9D82-47FF-94CD-910AE0BC19A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824295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F682-568A-421D-B809-8CFBC20C52B3}" type="datetimeFigureOut">
              <a:rPr lang="el-CY" smtClean="0"/>
              <a:t>14/4/2020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6A7-9D82-47FF-94CD-910AE0BC19A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36783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F682-568A-421D-B809-8CFBC20C52B3}" type="datetimeFigureOut">
              <a:rPr lang="el-CY" smtClean="0"/>
              <a:t>14/4/2020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6A7-9D82-47FF-94CD-910AE0BC19A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09732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F682-568A-421D-B809-8CFBC20C52B3}" type="datetimeFigureOut">
              <a:rPr lang="el-CY" smtClean="0"/>
              <a:t>14/4/2020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6A7-9D82-47FF-94CD-910AE0BC19A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54777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F682-568A-421D-B809-8CFBC20C52B3}" type="datetimeFigureOut">
              <a:rPr lang="el-CY" smtClean="0"/>
              <a:t>14/4/2020</a:t>
            </a:fld>
            <a:endParaRPr lang="el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6A7-9D82-47FF-94CD-910AE0BC19A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9736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F682-568A-421D-B809-8CFBC20C52B3}" type="datetimeFigureOut">
              <a:rPr lang="el-CY" smtClean="0"/>
              <a:t>14/4/2020</a:t>
            </a:fld>
            <a:endParaRPr lang="el-C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6A7-9D82-47FF-94CD-910AE0BC19A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26126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F682-568A-421D-B809-8CFBC20C52B3}" type="datetimeFigureOut">
              <a:rPr lang="el-CY" smtClean="0"/>
              <a:t>14/4/2020</a:t>
            </a:fld>
            <a:endParaRPr lang="el-C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6A7-9D82-47FF-94CD-910AE0BC19A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46025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F682-568A-421D-B809-8CFBC20C52B3}" type="datetimeFigureOut">
              <a:rPr lang="el-CY" smtClean="0"/>
              <a:t>14/4/2020</a:t>
            </a:fld>
            <a:endParaRPr lang="el-C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6A7-9D82-47FF-94CD-910AE0BC19A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712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F682-568A-421D-B809-8CFBC20C52B3}" type="datetimeFigureOut">
              <a:rPr lang="el-CY" smtClean="0"/>
              <a:t>14/4/2020</a:t>
            </a:fld>
            <a:endParaRPr lang="el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6A7-9D82-47FF-94CD-910AE0BC19A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3073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F682-568A-421D-B809-8CFBC20C52B3}" type="datetimeFigureOut">
              <a:rPr lang="el-CY" smtClean="0"/>
              <a:t>14/4/2020</a:t>
            </a:fld>
            <a:endParaRPr lang="el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6A7-9D82-47FF-94CD-910AE0BC19A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3630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BF682-568A-421D-B809-8CFBC20C52B3}" type="datetimeFigureOut">
              <a:rPr lang="el-CY" smtClean="0"/>
              <a:t>14/4/2020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D3C6A7-9D82-47FF-94CD-910AE0BC19A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6521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6120B-508F-4603-904B-5D89067D0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7576" y="63966"/>
            <a:ext cx="7766936" cy="1646302"/>
          </a:xfrm>
        </p:spPr>
        <p:txBody>
          <a:bodyPr/>
          <a:lstStyle/>
          <a:p>
            <a:r>
              <a:rPr lang="en-US" sz="6000" b="1" dirty="0"/>
              <a:t>The farm animals</a:t>
            </a:r>
            <a:endParaRPr lang="el-CY" sz="6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CF21A-F283-45B5-90CA-C5993254B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9436" y="3305245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What is this?</a:t>
            </a:r>
            <a:br>
              <a:rPr lang="en-US" sz="3600" dirty="0"/>
            </a:br>
            <a:r>
              <a:rPr lang="en-US" sz="3600" dirty="0"/>
              <a:t>This is a …</a:t>
            </a:r>
            <a:endParaRPr lang="el-CY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F2CF4-35A7-499C-8A04-3A5E9A970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7"/>
          <a:stretch/>
        </p:blipFill>
        <p:spPr>
          <a:xfrm>
            <a:off x="0" y="2853268"/>
            <a:ext cx="6858000" cy="40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8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286FD-F78F-4A35-B581-30EC7401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Well done!</a:t>
            </a:r>
            <a:br>
              <a:rPr lang="en-US" sz="4800" b="1" dirty="0"/>
            </a:br>
            <a:endParaRPr lang="el-CY" sz="4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FC97B5-7546-4886-8009-705E0D7CE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11" y="1930400"/>
            <a:ext cx="2764489" cy="369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9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286FD-F78F-4A35-B581-30EC7401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What is this?</a:t>
            </a:r>
            <a:br>
              <a:rPr lang="en-US" sz="4800" b="1" dirty="0"/>
            </a:br>
            <a:endParaRPr lang="el-CY" sz="4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2D85A2-4AE0-4DF0-ADC5-A8C0633F5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33" y="1998549"/>
            <a:ext cx="2853851" cy="4537303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B8AE2A-AA84-419F-AB42-6C823DEDCACA}"/>
              </a:ext>
            </a:extLst>
          </p:cNvPr>
          <p:cNvSpPr txBox="1">
            <a:spLocks/>
          </p:cNvSpPr>
          <p:nvPr/>
        </p:nvSpPr>
        <p:spPr>
          <a:xfrm>
            <a:off x="2928384" y="359742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/>
              <a:t>This is a cat.</a:t>
            </a:r>
            <a:br>
              <a:rPr lang="en-US" sz="4800" b="1" dirty="0"/>
            </a:br>
            <a:endParaRPr lang="el-CY" sz="4800" b="1" dirty="0"/>
          </a:p>
        </p:txBody>
      </p:sp>
    </p:spTree>
    <p:extLst>
      <p:ext uri="{BB962C8B-B14F-4D97-AF65-F5344CB8AC3E}">
        <p14:creationId xmlns:p14="http://schemas.microsoft.com/office/powerpoint/2010/main" val="46122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286FD-F78F-4A35-B581-30EC7401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What is this?</a:t>
            </a:r>
            <a:br>
              <a:rPr lang="en-US" sz="4800" b="1" dirty="0"/>
            </a:br>
            <a:endParaRPr lang="el-CY" sz="48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B8AE2A-AA84-419F-AB42-6C823DEDCACA}"/>
              </a:ext>
            </a:extLst>
          </p:cNvPr>
          <p:cNvSpPr txBox="1">
            <a:spLocks/>
          </p:cNvSpPr>
          <p:nvPr/>
        </p:nvSpPr>
        <p:spPr>
          <a:xfrm>
            <a:off x="2928384" y="359742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/>
              <a:t>This is a dog.</a:t>
            </a:r>
            <a:br>
              <a:rPr lang="en-US" sz="4800" b="1" dirty="0"/>
            </a:br>
            <a:endParaRPr lang="el-CY" sz="4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7223F4-8EBE-4FAE-B434-A53759099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68" y="1713914"/>
            <a:ext cx="3810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5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286FD-F78F-4A35-B581-30EC7401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What is this?</a:t>
            </a:r>
            <a:br>
              <a:rPr lang="en-US" sz="4800" b="1" dirty="0"/>
            </a:br>
            <a:endParaRPr lang="el-CY" sz="48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B8AE2A-AA84-419F-AB42-6C823DEDCACA}"/>
              </a:ext>
            </a:extLst>
          </p:cNvPr>
          <p:cNvSpPr txBox="1">
            <a:spLocks/>
          </p:cNvSpPr>
          <p:nvPr/>
        </p:nvSpPr>
        <p:spPr>
          <a:xfrm>
            <a:off x="2928384" y="359742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/>
              <a:t>     This is a cow.</a:t>
            </a:r>
            <a:br>
              <a:rPr lang="en-US" sz="4800" b="1" dirty="0"/>
            </a:br>
            <a:endParaRPr lang="el-CY" sz="4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A2CC16-7472-44EF-93CE-AC820B30A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31" y="2072107"/>
            <a:ext cx="4737087" cy="376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0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286FD-F78F-4A35-B581-30EC7401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What is this?</a:t>
            </a:r>
            <a:br>
              <a:rPr lang="en-US" sz="4800" b="1" dirty="0"/>
            </a:br>
            <a:endParaRPr lang="el-CY" sz="4800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7D670A7-F0AE-47DF-BCB1-DBAE9EFD9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686805"/>
            <a:ext cx="5792386" cy="3840604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B8AE2A-AA84-419F-AB42-6C823DEDCACA}"/>
              </a:ext>
            </a:extLst>
          </p:cNvPr>
          <p:cNvSpPr txBox="1">
            <a:spLocks/>
          </p:cNvSpPr>
          <p:nvPr/>
        </p:nvSpPr>
        <p:spPr>
          <a:xfrm>
            <a:off x="3858042" y="1652111"/>
            <a:ext cx="576787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/>
              <a:t>    This is a horse.</a:t>
            </a:r>
            <a:br>
              <a:rPr lang="en-US" sz="4800" b="1" dirty="0"/>
            </a:br>
            <a:endParaRPr lang="el-CY" sz="4800" b="1" dirty="0"/>
          </a:p>
        </p:txBody>
      </p:sp>
    </p:spTree>
    <p:extLst>
      <p:ext uri="{BB962C8B-B14F-4D97-AF65-F5344CB8AC3E}">
        <p14:creationId xmlns:p14="http://schemas.microsoft.com/office/powerpoint/2010/main" val="918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286FD-F78F-4A35-B581-30EC7401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What is this?</a:t>
            </a:r>
            <a:br>
              <a:rPr lang="en-US" sz="4800" b="1" dirty="0"/>
            </a:br>
            <a:endParaRPr lang="el-CY" sz="48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B8AE2A-AA84-419F-AB42-6C823DEDCACA}"/>
              </a:ext>
            </a:extLst>
          </p:cNvPr>
          <p:cNvSpPr txBox="1">
            <a:spLocks/>
          </p:cNvSpPr>
          <p:nvPr/>
        </p:nvSpPr>
        <p:spPr>
          <a:xfrm>
            <a:off x="2928384" y="359742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/>
              <a:t>This is a frog.</a:t>
            </a:r>
            <a:br>
              <a:rPr lang="en-US" sz="4800" b="1" dirty="0"/>
            </a:br>
            <a:endParaRPr lang="el-CY" sz="4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853006-36C7-4BE1-858E-3564EF951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9" y="1930400"/>
            <a:ext cx="4304450" cy="382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9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286FD-F78F-4A35-B581-30EC7401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What is this?</a:t>
            </a:r>
            <a:br>
              <a:rPr lang="en-US" sz="4800" b="1" dirty="0"/>
            </a:br>
            <a:endParaRPr lang="el-CY" sz="48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B8AE2A-AA84-419F-AB42-6C823DEDCACA}"/>
              </a:ext>
            </a:extLst>
          </p:cNvPr>
          <p:cNvSpPr txBox="1">
            <a:spLocks/>
          </p:cNvSpPr>
          <p:nvPr/>
        </p:nvSpPr>
        <p:spPr>
          <a:xfrm>
            <a:off x="2928384" y="359742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/>
              <a:t>This is a duck.</a:t>
            </a:r>
            <a:br>
              <a:rPr lang="en-US" sz="4800" b="1" dirty="0"/>
            </a:br>
            <a:endParaRPr lang="el-CY" sz="4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E1E063-1423-4331-93C0-C196814C3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1" y="2153773"/>
            <a:ext cx="3548671" cy="35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4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286FD-F78F-4A35-B581-30EC7401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What is this?</a:t>
            </a:r>
            <a:br>
              <a:rPr lang="en-US" sz="4800" b="1" dirty="0"/>
            </a:br>
            <a:endParaRPr lang="el-CY" sz="48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B8AE2A-AA84-419F-AB42-6C823DEDCACA}"/>
              </a:ext>
            </a:extLst>
          </p:cNvPr>
          <p:cNvSpPr txBox="1">
            <a:spLocks/>
          </p:cNvSpPr>
          <p:nvPr/>
        </p:nvSpPr>
        <p:spPr>
          <a:xfrm>
            <a:off x="2928384" y="359742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/>
              <a:t>This is a pig.</a:t>
            </a:r>
            <a:br>
              <a:rPr lang="en-US" sz="4800" b="1" dirty="0"/>
            </a:br>
            <a:endParaRPr lang="el-CY" sz="4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B0AA61-C798-474D-BBBD-911F0809F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55" y="1956897"/>
            <a:ext cx="3818208" cy="347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5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286FD-F78F-4A35-B581-30EC7401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What is this?</a:t>
            </a:r>
            <a:br>
              <a:rPr lang="en-US" sz="4800" b="1" dirty="0"/>
            </a:br>
            <a:endParaRPr lang="el-CY" sz="48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B8AE2A-AA84-419F-AB42-6C823DEDCACA}"/>
              </a:ext>
            </a:extLst>
          </p:cNvPr>
          <p:cNvSpPr txBox="1">
            <a:spLocks/>
          </p:cNvSpPr>
          <p:nvPr/>
        </p:nvSpPr>
        <p:spPr>
          <a:xfrm>
            <a:off x="2928384" y="359742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/>
              <a:t>This is a fish.</a:t>
            </a:r>
            <a:br>
              <a:rPr lang="en-US" sz="4800" b="1" dirty="0"/>
            </a:br>
            <a:endParaRPr lang="el-CY" sz="4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2F632-90A6-4F5A-9086-A68C4E210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61" y="2468502"/>
            <a:ext cx="3467846" cy="22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1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106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The farm animals</vt:lpstr>
      <vt:lpstr>What is this? </vt:lpstr>
      <vt:lpstr>What is this? </vt:lpstr>
      <vt:lpstr>What is this? </vt:lpstr>
      <vt:lpstr>What is this? </vt:lpstr>
      <vt:lpstr>What is this? </vt:lpstr>
      <vt:lpstr>What is this? </vt:lpstr>
      <vt:lpstr>What is this? </vt:lpstr>
      <vt:lpstr>What is this? </vt:lpstr>
      <vt:lpstr>Well done!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farm animals</dc:title>
  <dc:creator>User</dc:creator>
  <cp:lastModifiedBy>User</cp:lastModifiedBy>
  <cp:revision>5</cp:revision>
  <dcterms:created xsi:type="dcterms:W3CDTF">2020-04-14T17:03:03Z</dcterms:created>
  <dcterms:modified xsi:type="dcterms:W3CDTF">2020-04-14T17:21:49Z</dcterms:modified>
</cp:coreProperties>
</file>