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1.com.cy/webtv/show-page/episodeinner/?showID=99829&amp;episodeID=1117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3130" y="1147175"/>
            <a:ext cx="5458787" cy="3329581"/>
          </a:xfrm>
        </p:spPr>
        <p:txBody>
          <a:bodyPr/>
          <a:lstStyle/>
          <a:p>
            <a:r>
              <a:rPr lang="el-GR" dirty="0"/>
              <a:t>Ο Θησέας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4795" y="4689698"/>
            <a:ext cx="3316837" cy="861420"/>
          </a:xfrm>
        </p:spPr>
        <p:txBody>
          <a:bodyPr/>
          <a:lstStyle/>
          <a:p>
            <a:pPr algn="ctr"/>
            <a:r>
              <a:rPr lang="el-GR" dirty="0" err="1"/>
              <a:t>Δ΄ταξη</a:t>
            </a:r>
            <a:endParaRPr lang="el-GR" dirty="0"/>
          </a:p>
          <a:p>
            <a:pPr algn="ctr"/>
            <a:r>
              <a:rPr lang="el-GR" dirty="0" err="1"/>
              <a:t>Βασω</a:t>
            </a:r>
            <a:r>
              <a:rPr lang="el-GR" dirty="0"/>
              <a:t> </a:t>
            </a:r>
            <a:r>
              <a:rPr lang="el-GR" dirty="0" err="1"/>
              <a:t>ευθυμιου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92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0" y="452717"/>
            <a:ext cx="10326689" cy="1889649"/>
          </a:xfrm>
        </p:spPr>
        <p:txBody>
          <a:bodyPr/>
          <a:lstStyle/>
          <a:p>
            <a:pPr algn="ctr"/>
            <a:r>
              <a:rPr lang="el-GR" sz="3600" dirty="0"/>
              <a:t>Παρακολουθώ τον μύθο του Θησέα από την εκπαιδευτική τηλεόραση</a:t>
            </a:r>
            <a:br>
              <a:rPr lang="el-GR" sz="3600" dirty="0"/>
            </a:br>
            <a:r>
              <a:rPr lang="el-GR" sz="3600" dirty="0"/>
              <a:t>(κύκλος1, επεισόδιο 4, ΑΝΤ </a:t>
            </a:r>
            <a:r>
              <a:rPr lang="el-GR" sz="3600"/>
              <a:t>1)-24/4/2020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11" y="3645075"/>
            <a:ext cx="11285951" cy="814191"/>
          </a:xfrm>
        </p:spPr>
        <p:txBody>
          <a:bodyPr/>
          <a:lstStyle/>
          <a:p>
            <a:r>
              <a:rPr lang="en-GB" sz="1800" dirty="0">
                <a:hlinkClick r:id="rId2"/>
              </a:rPr>
              <a:t>https://www.ant1.com.cy/webtv/show-page/episodeinner/?showID=99829&amp;episodeID=111742</a:t>
            </a:r>
            <a:endParaRPr lang="el-GR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Τετράδιο : Ιστορία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45685" cy="4195481"/>
          </a:xfrm>
        </p:spPr>
        <p:txBody>
          <a:bodyPr/>
          <a:lstStyle/>
          <a:p>
            <a:r>
              <a:rPr lang="el-GR" sz="2800" dirty="0"/>
              <a:t>Ζωγραφίζω μια σκηνή από τον μύθο του Θησέα.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400" dirty="0"/>
              <a:t>Γράφω κάτω από τη ζωγραφιά μου γιατί επέλεξα αυτή τη σκηνή. </a:t>
            </a:r>
          </a:p>
          <a:p>
            <a:pPr marL="0" indent="0">
              <a:buNone/>
            </a:pPr>
            <a:r>
              <a:rPr lang="el-GR" sz="2400" dirty="0"/>
              <a:t>Τι με εντυπωσίασε; </a:t>
            </a:r>
          </a:p>
          <a:p>
            <a:pPr marL="0" indent="0">
              <a:buNone/>
            </a:pPr>
            <a:r>
              <a:rPr lang="el-GR" sz="2400" dirty="0"/>
              <a:t>Πώς με έκανε να νιώσω; (5-6 γραμμές</a:t>
            </a:r>
            <a:r>
              <a:rPr lang="el-G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92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88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Ο Θησέας</vt:lpstr>
      <vt:lpstr>Παρακολουθώ τον μύθο του Θησέα από την εκπαιδευτική τηλεόραση (κύκλος1, επεισόδιο 4, ΑΝΤ 1)-24/4/2020</vt:lpstr>
      <vt:lpstr>Τετράδιο : Ιστορία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Θησέας</dc:title>
  <dc:creator>Mar KY</dc:creator>
  <cp:lastModifiedBy>Μαρια Μιχαήλ</cp:lastModifiedBy>
  <cp:revision>5</cp:revision>
  <dcterms:created xsi:type="dcterms:W3CDTF">2020-04-24T16:47:59Z</dcterms:created>
  <dcterms:modified xsi:type="dcterms:W3CDTF">2020-05-08T18:53:39Z</dcterms:modified>
  <cp:contentStatus/>
</cp:coreProperties>
</file>