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08-May-20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1.com.cy/webtv/show-page/episodeinner/?showID=99829&amp;episodeID=1117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5400" dirty="0"/>
              <a:t>Δαίδαλος και Ίκαρος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0161" y="4915167"/>
            <a:ext cx="3116420" cy="861420"/>
          </a:xfrm>
        </p:spPr>
        <p:txBody>
          <a:bodyPr/>
          <a:lstStyle/>
          <a:p>
            <a:pPr algn="ctr"/>
            <a:r>
              <a:rPr lang="el-GR" dirty="0"/>
              <a:t>Δ΄ </a:t>
            </a:r>
            <a:r>
              <a:rPr lang="el-GR" dirty="0" err="1"/>
              <a:t>ταξη</a:t>
            </a:r>
            <a:endParaRPr lang="el-GR" dirty="0"/>
          </a:p>
          <a:p>
            <a:pPr algn="ctr"/>
            <a:r>
              <a:rPr lang="el-GR" dirty="0" err="1"/>
              <a:t>Βασω</a:t>
            </a:r>
            <a:r>
              <a:rPr lang="el-GR" dirty="0"/>
              <a:t> </a:t>
            </a:r>
            <a:r>
              <a:rPr lang="el-GR" dirty="0" err="1"/>
              <a:t>ευθυμιου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7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3759"/>
            <a:ext cx="11912252" cy="1400530"/>
          </a:xfrm>
        </p:spPr>
        <p:txBody>
          <a:bodyPr/>
          <a:lstStyle/>
          <a:p>
            <a:pPr algn="ctr"/>
            <a:r>
              <a:rPr lang="el-GR" sz="2800" dirty="0"/>
              <a:t>Παρακολουθώ το </a:t>
            </a:r>
            <a:r>
              <a:rPr lang="el-GR" sz="2800" b="1" dirty="0"/>
              <a:t>επεισόδιο 3 (23/4/2020) </a:t>
            </a:r>
            <a:r>
              <a:rPr lang="el-GR" sz="2800" dirty="0"/>
              <a:t>από τον </a:t>
            </a:r>
            <a:r>
              <a:rPr lang="el-GR" sz="2800" b="1" dirty="0"/>
              <a:t>1</a:t>
            </a:r>
            <a:r>
              <a:rPr lang="el-GR" sz="2800" b="1" baseline="30000" dirty="0"/>
              <a:t>ο</a:t>
            </a:r>
            <a:r>
              <a:rPr lang="el-GR" sz="2800" b="1" dirty="0"/>
              <a:t> κύκλο </a:t>
            </a:r>
            <a:r>
              <a:rPr lang="el-GR" sz="2800" dirty="0"/>
              <a:t>της εκπαιδευτικής τηλεόρασης ΑΝΤ1 πατώντας στον πιο κάτω σύνδεσμο: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8" y="3219189"/>
            <a:ext cx="11711834" cy="2240070"/>
          </a:xfrm>
        </p:spPr>
        <p:txBody>
          <a:bodyPr>
            <a:normAutofit/>
          </a:bodyPr>
          <a:lstStyle/>
          <a:p>
            <a:r>
              <a:rPr lang="en-GB" sz="1800" dirty="0">
                <a:hlinkClick r:id="rId2"/>
              </a:rPr>
              <a:t>https://www.ant1.com.cy/webtv/show-page/episodeinner/?showID=99829&amp;episodeID=111738</a:t>
            </a:r>
            <a:endParaRPr lang="el-GR" sz="1800" dirty="0"/>
          </a:p>
          <a:p>
            <a:endParaRPr lang="el-GR" sz="1800" dirty="0"/>
          </a:p>
          <a:p>
            <a:endParaRPr lang="el-GR" sz="2400" dirty="0"/>
          </a:p>
          <a:p>
            <a:pPr marL="0" indent="0">
              <a:buNone/>
            </a:pPr>
            <a:r>
              <a:rPr lang="el-GR" sz="2400" dirty="0"/>
              <a:t>Αφού παρακολουθήσω προσεκτικά το μάθημα, απαντώ στις πιο κάτω ερωτήσεις.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ight Arrow 3"/>
          <p:cNvSpPr/>
          <p:nvPr/>
        </p:nvSpPr>
        <p:spPr>
          <a:xfrm>
            <a:off x="7928975" y="5624186"/>
            <a:ext cx="2906039" cy="613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9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20" y="502822"/>
            <a:ext cx="9404723" cy="1400530"/>
          </a:xfrm>
        </p:spPr>
        <p:txBody>
          <a:bodyPr/>
          <a:lstStyle/>
          <a:p>
            <a:r>
              <a:rPr lang="el-GR" dirty="0" err="1"/>
              <a:t>Τετρ</a:t>
            </a:r>
            <a:r>
              <a:rPr lang="el-GR"/>
              <a:t>: Ιστορία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7968"/>
            <a:ext cx="10570946" cy="4820432"/>
          </a:xfrm>
        </p:spPr>
        <p:txBody>
          <a:bodyPr/>
          <a:lstStyle/>
          <a:p>
            <a:r>
              <a:rPr lang="el-GR" dirty="0"/>
              <a:t>Βάζω τίτλο «Δαίδαλος και Ίκαρος» και υπογραμμίζω. Βάζω ημερομηνία.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Αντιγράφω τις ερωτήσεις και τις απαντώ:</a:t>
            </a:r>
          </a:p>
          <a:p>
            <a:pPr marL="457200" indent="-457200">
              <a:buAutoNum type="arabicPeriod"/>
            </a:pPr>
            <a:r>
              <a:rPr lang="el-GR" dirty="0"/>
              <a:t>Ποιον τρόπο βρήκε ο Δαίδαλος για να δραπετεύσουν με τον γιο του , Ίκαρο, από τον λαβύρινθο;</a:t>
            </a:r>
          </a:p>
          <a:p>
            <a:pPr marL="457200" indent="-457200">
              <a:buAutoNum type="arabicPeriod"/>
            </a:pPr>
            <a:r>
              <a:rPr lang="el-GR" dirty="0"/>
              <a:t>Πριν ξεκινήσουν να πετούν τι συμβούλεψε ο Δαίδαλος τον Ίκαρο και γιατί;</a:t>
            </a:r>
          </a:p>
          <a:p>
            <a:pPr marL="457200" indent="-457200">
              <a:buAutoNum type="arabicPeriod"/>
            </a:pPr>
            <a:r>
              <a:rPr lang="el-GR" dirty="0"/>
              <a:t>Τι </a:t>
            </a:r>
            <a:r>
              <a:rPr lang="el-GR" dirty="0" err="1"/>
              <a:t>συνέβηκε</a:t>
            </a:r>
            <a:r>
              <a:rPr lang="el-GR" dirty="0"/>
              <a:t> στον Ίκαρο καθώς πετούσε ψηλά στον ουρανό;</a:t>
            </a:r>
          </a:p>
          <a:p>
            <a:pPr marL="457200" indent="-457200">
              <a:buAutoNum type="arabicPeriod"/>
            </a:pPr>
            <a:r>
              <a:rPr lang="el-GR" dirty="0"/>
              <a:t>Πώς ονομάστηκε το πέλαγος στο οποίο έπεσε ο Ίκαρος;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Θυμάμαι: Απαντώ με ολοκληρωμένες προτάσεις. Γράφω ωραία γράμματα. Βάζω τόνους και προσέχω την ορθογραφία.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3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157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Δαίδαλος και Ίκαρος</vt:lpstr>
      <vt:lpstr>Παρακολουθώ το επεισόδιο 3 (23/4/2020) από τον 1ο κύκλο της εκπαιδευτικής τηλεόρασης ΑΝΤ1 πατώντας στον πιο κάτω σύνδεσμο:</vt:lpstr>
      <vt:lpstr>Τετρ: Ιστορία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Δαίδαλος και Ίκαρος</dc:title>
  <dc:creator>Mar KY</dc:creator>
  <cp:lastModifiedBy>Μαρια Μιχαήλ</cp:lastModifiedBy>
  <cp:revision>8</cp:revision>
  <dcterms:created xsi:type="dcterms:W3CDTF">2020-04-24T16:30:03Z</dcterms:created>
  <dcterms:modified xsi:type="dcterms:W3CDTF">2020-05-08T18:52:55Z</dcterms:modified>
  <cp:contentStatus/>
</cp:coreProperties>
</file>