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1.com.cy/webtv/show-page/episodeinner/?showID=99829&amp;episodeID=1117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Αντζελμαν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524292"/>
            <a:ext cx="9070848" cy="614971"/>
          </a:xfrm>
        </p:spPr>
        <p:txBody>
          <a:bodyPr/>
          <a:lstStyle/>
          <a:p>
            <a:r>
              <a:rPr lang="el-GR" dirty="0" smtClean="0"/>
              <a:t>Ανθολόγιο «Στο σκολειό του κόσμου»</a:t>
            </a:r>
          </a:p>
          <a:p>
            <a:r>
              <a:rPr lang="el-GR" dirty="0" smtClean="0"/>
              <a:t>Βάσω Ευθυμίου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0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Άντζελμαν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Διαβάζω το κείμενο στις σελίδες 173-177 , Ανθολόγιο «Στο σκολειό του κόσμου»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Παρακολουθώ το πιο κάτω επεισόδιο από την εκπαιδευτική τηλεόραση για την επεξεργασία και κατανόηση του κειμένου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https://www.ant1.com.cy/webtv/show-page/episodeinner/?</a:t>
            </a:r>
            <a:r>
              <a:rPr lang="en-GB" dirty="0" smtClean="0">
                <a:hlinkClick r:id="rId2"/>
              </a:rPr>
              <a:t>showID=99829&amp;episodeID=111780</a:t>
            </a:r>
            <a:endParaRPr lang="el-GR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2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</TotalTime>
  <Words>46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</vt:lpstr>
      <vt:lpstr>Αντζελμαν</vt:lpstr>
      <vt:lpstr>Άντζελμαν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Αντζελμαν</dc:title>
  <dc:creator>Mar KY</dc:creator>
  <cp:lastModifiedBy>Mar KY</cp:lastModifiedBy>
  <cp:revision>4</cp:revision>
  <dcterms:created xsi:type="dcterms:W3CDTF">2020-05-05T17:05:00Z</dcterms:created>
  <dcterms:modified xsi:type="dcterms:W3CDTF">2020-05-12T16:44:29Z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